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66" r:id="rId6"/>
    <p:sldId id="259" r:id="rId7"/>
    <p:sldId id="260" r:id="rId8"/>
    <p:sldId id="265" r:id="rId9"/>
    <p:sldId id="261" r:id="rId10"/>
    <p:sldId id="264" r:id="rId11"/>
    <p:sldId id="263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1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86C52F-C5EA-E8CF-77A9-C9370F7AFD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B2B7A55-B9EB-3EB8-D743-2B89688811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CBE9F9D-419C-ACE6-810B-CFF2B8820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4779EE-7696-27D0-D107-F32083CCF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5016F8A-0A03-FD12-1242-4A4D81E6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6173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C86D1B-2776-20A1-AE01-1E06D3D4C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F7DC7E6-EC79-629C-0984-FC835C22D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ACF91F7-943F-5AAB-14BF-23D6DD848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701E5B-EA12-B0FF-39B7-7B98D2B6A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E6B094-E1D1-2164-2A0C-6FFDE9C01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5199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5C608F8-7FAE-222E-2D8B-BDE3F525F3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FB8F59F-E20B-257B-6D89-9C05C2896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EE7E3F5-0B36-A6D7-DFAB-66CEE3D81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3736DC2-BE80-BCE5-3A1A-372B8E066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D82C12D-E2F6-D610-C6D4-0C4521387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3862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B58868-89B4-BB11-6B08-0D22854BD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4DB8B9E-32DA-CE44-4B92-317D87B0D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40E70E3-935C-4FC0-E43D-5AA40D98E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8394CA4-0C90-7EA0-597E-3950E8D87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68EAB8-160C-A9D8-2E43-1741CE465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353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8DEA9A-B11B-2F05-D252-090F4FC96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E566546-2379-4DF3-92C5-4249E7209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FB72393-05B6-ABAE-2370-190B735B0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414418E-CDF9-8032-A680-A7AF88D41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EB4DF74-5975-0E14-06BA-A2CEF21EE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4405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04A8E3-F375-C96E-73C0-52C0F395C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1705F6-1565-97E7-390C-7D1C6DFF0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97EFC02-EB08-EFD4-24DB-9B8AD1E9D0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F69C3BA-2081-6DEE-362E-6F8DC058B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B2C03BF-40B8-3F30-E41F-5E3715EDF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D6711B3-A3AA-D4E2-B140-284914DB6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9965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AA89F7F-9745-906C-3C37-93F2437B7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83ED71E-DA81-2930-7DFE-B42C1E841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51FF56C-C178-CDC8-1C65-B7FE980D4E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356B3BD-6022-1698-276B-61B6E5B32E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CB324C0-A361-2709-41BD-D4A3A96D04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38F12C5-240E-E9FB-1606-DEC8613D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110BFFA-63E7-9A5D-32A8-9DB8315DA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5155FBF-621D-103A-B812-DC466E128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276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66023B-F49E-89B2-DB55-8B3B1518F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64499E4-94D8-3CD2-9958-1D6675177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803FD8F-168F-401F-BE3E-B38C62389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F20109D-5B0B-73F5-8D04-D757A7A4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2049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0108E00-0B9A-6895-1035-05A27E4D5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531646A-2CB0-4114-0F52-2D8165BF8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8A37DFC-A6B8-7EF0-8B03-D75DD0137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556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26C45A-4CCC-8667-BDF1-EBB7884B1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D1AC47-7F12-519E-CA87-0EA12C459A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F00DC33-1DB8-806C-42D7-BB8FDCA392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8455E2D-D2F1-E03C-584A-050E1798D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217BF41-989B-32BD-207C-4DBE45A6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323C0B1-3EF8-0734-A3D9-A20F66331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6348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8A949A-A9F9-7663-557F-829C540F9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3EC8002-9B85-CA93-1C56-40253EBDDD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6783D38-8E86-19E1-EEB5-7DAA0EFF28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95ACD62-5A6A-4DD1-1D63-10BC6A1BC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AD63DE4-C495-D6A5-91F8-C54381DB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C19D899-2125-F699-0FFE-4C325E49B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8229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96B30C2-3100-AC10-8DAB-2741AEF45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6FB9C61-2CF3-92E5-AED0-1D5CF3C00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D8BBF2E-D20A-DB24-9A02-DB7165F5FC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6C2D2A-15F3-4227-B2BB-9355576802FC}" type="datetimeFigureOut">
              <a:rPr kumimoji="1" lang="ja-JP" altLang="en-US" smtClean="0"/>
              <a:t>2022/7/23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A20BD9-0B90-3739-635C-4FD43F5DE4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F7E647-F5FF-69D4-E06C-D72F151657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7DC19-DE4F-4894-99D7-6EEE88A13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5994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807384-8E57-2996-4D4D-063E1F0E34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42319"/>
            <a:ext cx="9144000" cy="2387600"/>
          </a:xfrm>
        </p:spPr>
        <p:txBody>
          <a:bodyPr>
            <a:normAutofit fontScale="90000"/>
          </a:bodyPr>
          <a:lstStyle/>
          <a:p>
            <a:br>
              <a:rPr kumimoji="1" lang="en-US" altLang="ja-JP" dirty="0"/>
            </a:br>
            <a:r>
              <a:rPr kumimoji="1" lang="en-US" altLang="ja-JP" dirty="0"/>
              <a:t>python</a:t>
            </a:r>
            <a:r>
              <a:rPr kumimoji="1" lang="ja-JP" altLang="en-US" dirty="0"/>
              <a:t>演習</a:t>
            </a:r>
            <a:r>
              <a:rPr kumimoji="1" lang="en-US" altLang="ja-JP" dirty="0"/>
              <a:t>2</a:t>
            </a:r>
            <a:r>
              <a:rPr kumimoji="1" lang="ja-JP" altLang="en-US" dirty="0"/>
              <a:t>発表資料</a:t>
            </a:r>
            <a:br>
              <a:rPr kumimoji="1" lang="en-US" altLang="ja-JP" dirty="0"/>
            </a:br>
            <a:br>
              <a:rPr kumimoji="1" lang="en-US" altLang="ja-JP" dirty="0"/>
            </a:br>
            <a:r>
              <a:rPr kumimoji="1" lang="ja-JP" altLang="en-US" dirty="0"/>
              <a:t>洗濯物干し判定</a:t>
            </a:r>
            <a:br>
              <a:rPr kumimoji="1" lang="en-US" altLang="ja-JP" dirty="0"/>
            </a:br>
            <a:r>
              <a:rPr kumimoji="1" lang="en-US" altLang="ja-JP" dirty="0"/>
              <a:t>『</a:t>
            </a:r>
            <a:r>
              <a:rPr kumimoji="1" lang="ja-JP" altLang="en-US" dirty="0"/>
              <a:t>洗濯判定くん</a:t>
            </a:r>
            <a:r>
              <a:rPr kumimoji="1" lang="en-US" altLang="ja-JP" dirty="0"/>
              <a:t>』</a:t>
            </a:r>
            <a:r>
              <a:rPr kumimoji="1" lang="ja-JP" altLang="en-US" dirty="0"/>
              <a:t>の</a:t>
            </a:r>
            <a:br>
              <a:rPr kumimoji="1" lang="en-US" altLang="ja-JP" dirty="0"/>
            </a:br>
            <a:r>
              <a:rPr lang="ja-JP" altLang="en-US" dirty="0"/>
              <a:t>仕様プレゼン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E468467-F248-5898-DF47-89AD9B8949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25963"/>
            <a:ext cx="9144000" cy="1655762"/>
          </a:xfrm>
        </p:spPr>
        <p:txBody>
          <a:bodyPr/>
          <a:lstStyle/>
          <a:p>
            <a:r>
              <a:rPr kumimoji="1" lang="ja-JP" altLang="en-US" dirty="0"/>
              <a:t>情報科学部ディジタルメディア学科</a:t>
            </a:r>
            <a:endParaRPr kumimoji="1" lang="en-US" altLang="ja-JP" dirty="0"/>
          </a:p>
          <a:p>
            <a:r>
              <a:rPr lang="en-US" altLang="ja-JP" dirty="0"/>
              <a:t>2</a:t>
            </a:r>
            <a:r>
              <a:rPr lang="ja-JP" altLang="en-US" dirty="0"/>
              <a:t>年</a:t>
            </a:r>
            <a:r>
              <a:rPr lang="en-US" altLang="ja-JP" dirty="0"/>
              <a:t>C</a:t>
            </a:r>
            <a:r>
              <a:rPr lang="ja-JP" altLang="en-US" dirty="0"/>
              <a:t>組</a:t>
            </a:r>
            <a:endParaRPr lang="en-US" altLang="ja-JP" dirty="0"/>
          </a:p>
          <a:p>
            <a:r>
              <a:rPr kumimoji="1" lang="ja-JP" altLang="en-US" dirty="0"/>
              <a:t>喜多　修也</a:t>
            </a:r>
          </a:p>
        </p:txBody>
      </p:sp>
    </p:spTree>
    <p:extLst>
      <p:ext uri="{BB962C8B-B14F-4D97-AF65-F5344CB8AC3E}">
        <p14:creationId xmlns:p14="http://schemas.microsoft.com/office/powerpoint/2010/main" val="31124301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33AD54-4EE0-994C-C5C7-360DFD4A9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実際に洗濯し、干してみた</a:t>
            </a:r>
          </a:p>
        </p:txBody>
      </p:sp>
      <p:pic>
        <p:nvPicPr>
          <p:cNvPr id="4" name="My-Movie">
            <a:hlinkClick r:id="" action="ppaction://media"/>
            <a:extLst>
              <a:ext uri="{FF2B5EF4-FFF2-40B4-BE49-F238E27FC236}">
                <a16:creationId xmlns:a16="http://schemas.microsoft.com/office/drawing/2014/main" id="{23752BB0-FEE9-D7A3-A541-C82C99069BA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056" y="1690688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394847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E0D37A-1F12-10E7-E65C-DDB95384D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引用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2890A83-3004-1C14-518D-159394947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/>
              <a:t>Web-API</a:t>
            </a:r>
            <a:r>
              <a:rPr lang="ja-JP" altLang="en-US" dirty="0"/>
              <a:t>↓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 algn="l">
              <a:buNone/>
            </a:pPr>
            <a:r>
              <a:rPr lang="ja-JP" altLang="en-US" sz="1800" b="0" i="0" u="none" strike="noStrike" baseline="0" dirty="0">
                <a:latin typeface="HaranoAjiMincho-Regular-Identity-H"/>
              </a:rPr>
              <a:t>・</a:t>
            </a:r>
            <a:r>
              <a:rPr lang="en-US" altLang="ja-JP" sz="1800" b="0" i="0" u="none" strike="noStrike" baseline="0" dirty="0">
                <a:latin typeface="CMR10"/>
              </a:rPr>
              <a:t>Open-</a:t>
            </a:r>
            <a:r>
              <a:rPr lang="en-US" altLang="ja-JP" sz="1800" b="0" i="0" u="none" strike="noStrike" baseline="0" dirty="0" err="1">
                <a:latin typeface="CMR10"/>
              </a:rPr>
              <a:t>Meteo</a:t>
            </a:r>
            <a:r>
              <a:rPr lang="en-US" altLang="ja-JP" sz="1800" b="0" i="0" u="none" strike="noStrike" baseline="0" dirty="0">
                <a:latin typeface="CMR10"/>
              </a:rPr>
              <a:t>, Weather Forecast API,</a:t>
            </a:r>
            <a:r>
              <a:rPr lang="ja-JP" altLang="en-US" sz="1800" b="0" i="0" u="none" strike="noStrike" baseline="0" dirty="0">
                <a:latin typeface="CMR10"/>
              </a:rPr>
              <a:t>　</a:t>
            </a:r>
            <a:endParaRPr lang="en-US" altLang="ja-JP" sz="1800" b="0" i="0" u="none" strike="noStrike" baseline="0" dirty="0">
              <a:latin typeface="CMR10"/>
            </a:endParaRPr>
          </a:p>
          <a:p>
            <a:pPr marL="0" indent="0" algn="l">
              <a:buNone/>
            </a:pPr>
            <a:r>
              <a:rPr lang="en-US" altLang="ja-JP" sz="1800" b="0" i="0" u="none" strike="noStrike" baseline="0" dirty="0">
                <a:latin typeface="CMTT10"/>
              </a:rPr>
              <a:t>https://api.open-meteo.com/v1/forecast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77110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4F06B6-3903-A2F0-6298-35C397771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洗濯判定くんを作ったきっかけ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CCF764-0DC7-DED8-C862-5549F3A5D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dirty="0"/>
              <a:t>梅雨が明け、本格的な暑さが到来しようとしていた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そんな時</a:t>
            </a:r>
            <a:endParaRPr kumimoji="1" lang="ja-JP" altLang="en-US" dirty="0"/>
          </a:p>
        </p:txBody>
      </p:sp>
      <p:sp>
        <p:nvSpPr>
          <p:cNvPr id="5" name="爆発: 14 pt 4">
            <a:extLst>
              <a:ext uri="{FF2B5EF4-FFF2-40B4-BE49-F238E27FC236}">
                <a16:creationId xmlns:a16="http://schemas.microsoft.com/office/drawing/2014/main" id="{9D2C3408-19E3-1097-93CB-9247A66F8821}"/>
              </a:ext>
            </a:extLst>
          </p:cNvPr>
          <p:cNvSpPr/>
          <p:nvPr/>
        </p:nvSpPr>
        <p:spPr>
          <a:xfrm>
            <a:off x="0" y="1029532"/>
            <a:ext cx="5868140" cy="443883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600" dirty="0"/>
              <a:t>突然の雨雲</a:t>
            </a:r>
            <a:endParaRPr kumimoji="1" lang="ja-JP" altLang="en-US" sz="3600" dirty="0"/>
          </a:p>
        </p:txBody>
      </p:sp>
      <p:sp>
        <p:nvSpPr>
          <p:cNvPr id="6" name="爆発: 8 pt 5">
            <a:extLst>
              <a:ext uri="{FF2B5EF4-FFF2-40B4-BE49-F238E27FC236}">
                <a16:creationId xmlns:a16="http://schemas.microsoft.com/office/drawing/2014/main" id="{6F9F56C6-04A8-B8FA-A336-BB6352C2990C}"/>
              </a:ext>
            </a:extLst>
          </p:cNvPr>
          <p:cNvSpPr/>
          <p:nvPr/>
        </p:nvSpPr>
        <p:spPr>
          <a:xfrm>
            <a:off x="5969123" y="365125"/>
            <a:ext cx="5384677" cy="5911388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/>
              <a:t>寒暖差による体調不良</a:t>
            </a:r>
            <a:endParaRPr kumimoji="1" lang="en-US" altLang="ja-JP" sz="2800" dirty="0"/>
          </a:p>
          <a:p>
            <a:pPr algn="ctr"/>
            <a:r>
              <a:rPr lang="en-US" altLang="ja-JP" sz="2800" dirty="0"/>
              <a:t>+</a:t>
            </a:r>
          </a:p>
          <a:p>
            <a:pPr algn="ctr"/>
            <a:r>
              <a:rPr kumimoji="1" lang="ja-JP" altLang="en-US" sz="2800" dirty="0"/>
              <a:t>洗濯物の山発生</a:t>
            </a:r>
          </a:p>
        </p:txBody>
      </p:sp>
      <p:sp>
        <p:nvSpPr>
          <p:cNvPr id="7" name="フローチャート: 処理 6">
            <a:extLst>
              <a:ext uri="{FF2B5EF4-FFF2-40B4-BE49-F238E27FC236}">
                <a16:creationId xmlns:a16="http://schemas.microsoft.com/office/drawing/2014/main" id="{CABC19A0-9F61-B769-262E-7589E3546842}"/>
              </a:ext>
            </a:extLst>
          </p:cNvPr>
          <p:cNvSpPr/>
          <p:nvPr/>
        </p:nvSpPr>
        <p:spPr>
          <a:xfrm rot="19949476">
            <a:off x="1445142" y="2530200"/>
            <a:ext cx="8689743" cy="175923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/>
              <a:t>洗濯物が干せない！</a:t>
            </a:r>
          </a:p>
        </p:txBody>
      </p:sp>
    </p:spTree>
    <p:extLst>
      <p:ext uri="{BB962C8B-B14F-4D97-AF65-F5344CB8AC3E}">
        <p14:creationId xmlns:p14="http://schemas.microsoft.com/office/powerpoint/2010/main" val="327786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F59290-2076-6565-B9F3-BAD341797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洗濯判定くんの外見</a:t>
            </a:r>
            <a:endParaRPr kumimoji="1" lang="ja-JP" altLang="en-US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BDFAEA2-8189-4165-7596-DBAB7320A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5829923" cy="6687477"/>
          </a:xfrm>
          <a:prstGeom prst="rect">
            <a:avLst/>
          </a:prstGeom>
        </p:spPr>
      </p:pic>
      <p:pic>
        <p:nvPicPr>
          <p:cNvPr id="5" name="コンテンツ プレースホルダー 4" descr="グラフ, 折れ線グラフ&#10;&#10;自動的に生成された説明">
            <a:extLst>
              <a:ext uri="{FF2B5EF4-FFF2-40B4-BE49-F238E27FC236}">
                <a16:creationId xmlns:a16="http://schemas.microsoft.com/office/drawing/2014/main" id="{93FC043C-5BDA-2C31-899F-1EE2635892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597" y="1359223"/>
            <a:ext cx="9162403" cy="5498777"/>
          </a:xfrm>
        </p:spPr>
      </p:pic>
    </p:spTree>
    <p:extLst>
      <p:ext uri="{BB962C8B-B14F-4D97-AF65-F5344CB8AC3E}">
        <p14:creationId xmlns:p14="http://schemas.microsoft.com/office/powerpoint/2010/main" val="1575719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557810-41FC-DC7B-7569-F835603CF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洗濯判定くんがしてくれる事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C1AD73-EAC3-0CA3-8739-CAEA39C6AD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056" y="2509205"/>
            <a:ext cx="10515600" cy="3048215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dirty="0"/>
              <a:t>1</a:t>
            </a:r>
            <a:r>
              <a:rPr kumimoji="1" lang="ja-JP" altLang="en-US" dirty="0"/>
              <a:t>　洗濯物を干せるかどうか判定してくれる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2</a:t>
            </a:r>
            <a:r>
              <a:rPr kumimoji="1" lang="ja-JP" altLang="en-US" dirty="0"/>
              <a:t>　干そうとした日時から</a:t>
            </a:r>
            <a:r>
              <a:rPr kumimoji="1" lang="en-US" altLang="ja-JP" dirty="0"/>
              <a:t>6</a:t>
            </a:r>
            <a:r>
              <a:rPr kumimoji="1" lang="ja-JP" altLang="en-US" dirty="0"/>
              <a:t>時間分の天気予報を表示してくれる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80223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6F2207-55CF-8FAB-6C31-4072D67B6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取得した</a:t>
            </a:r>
            <a:r>
              <a:rPr kumimoji="1" lang="en-US" altLang="ja-JP" dirty="0"/>
              <a:t>Web-API</a:t>
            </a:r>
            <a:r>
              <a:rPr kumimoji="1" lang="ja-JP" altLang="en-US" dirty="0"/>
              <a:t>のコード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749FC28-A7D1-6AB2-9D24-DFC17D027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520" y="1368363"/>
            <a:ext cx="10515600" cy="2228215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今回用い、得た</a:t>
            </a:r>
            <a:r>
              <a:rPr kumimoji="1" lang="en-US" altLang="ja-JP" dirty="0"/>
              <a:t>API</a:t>
            </a:r>
            <a:r>
              <a:rPr kumimoji="1" lang="ja-JP" altLang="en-US" dirty="0"/>
              <a:t>の情報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・</a:t>
            </a:r>
            <a:r>
              <a:rPr lang="en-US" altLang="ja-JP" dirty="0"/>
              <a:t> 1</a:t>
            </a:r>
            <a:r>
              <a:rPr lang="ja-JP" altLang="en-US" dirty="0"/>
              <a:t>時間おきの</a:t>
            </a:r>
            <a:r>
              <a:rPr kumimoji="1" lang="ja-JP" altLang="en-US" dirty="0"/>
              <a:t>東京の天気コード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・</a:t>
            </a:r>
            <a:r>
              <a:rPr lang="en-US" altLang="ja-JP" dirty="0"/>
              <a:t>1</a:t>
            </a:r>
            <a:r>
              <a:rPr lang="ja-JP" altLang="en-US" dirty="0"/>
              <a:t>時間おきの</a:t>
            </a:r>
            <a:r>
              <a:rPr kumimoji="1" lang="ja-JP" altLang="en-US" dirty="0"/>
              <a:t>東京の天気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439D2E72-008A-B0C4-FDBC-0464025076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7"/>
          <a:stretch/>
        </p:blipFill>
        <p:spPr>
          <a:xfrm>
            <a:off x="6187440" y="2407285"/>
            <a:ext cx="3508377" cy="555388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B1E277B0-0027-AB7F-128E-7ABF0150A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40" y="1851897"/>
            <a:ext cx="2920929" cy="555388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F96F315A-9FFE-BABB-34B4-375A4D7603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397"/>
          <a:stretch/>
        </p:blipFill>
        <p:spPr>
          <a:xfrm>
            <a:off x="1976120" y="2552091"/>
            <a:ext cx="10069742" cy="350581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D17FB15F-CE7F-F032-1F32-6320598541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2504" b="442"/>
          <a:stretch/>
        </p:blipFill>
        <p:spPr>
          <a:xfrm>
            <a:off x="1976120" y="6058245"/>
            <a:ext cx="10069742" cy="28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330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D842BD-ADB7-BF6C-B3D2-B9A4E3439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洗濯物を干すか否かの判定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BB4DA0-1E69-A6AC-AFE0-0DAE7D286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dirty="0"/>
              <a:t>1</a:t>
            </a:r>
            <a:r>
              <a:rPr kumimoji="1" lang="ja-JP" altLang="en-US" dirty="0"/>
              <a:t>　洗濯したい時間の月、日、時間をウェブ上で入力。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2</a:t>
            </a:r>
            <a:r>
              <a:rPr kumimoji="1" lang="ja-JP" altLang="en-US" dirty="0"/>
              <a:t>　このクエリを受け取り、指定した時間の</a:t>
            </a:r>
            <a:r>
              <a:rPr kumimoji="1" lang="en-US" altLang="ja-JP" dirty="0"/>
              <a:t>6</a:t>
            </a:r>
            <a:r>
              <a:rPr kumimoji="1" lang="ja-JP" altLang="en-US" dirty="0"/>
              <a:t>時間分の天気のデータ（天気コード）を</a:t>
            </a:r>
            <a:r>
              <a:rPr kumimoji="1" lang="en-US" altLang="ja-JP" dirty="0"/>
              <a:t>web-API</a:t>
            </a:r>
            <a:r>
              <a:rPr kumimoji="1" lang="ja-JP" altLang="en-US" dirty="0"/>
              <a:t>から抽出、リストに格納する。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3</a:t>
            </a:r>
            <a:r>
              <a:rPr kumimoji="1" lang="ja-JP" altLang="en-US" dirty="0"/>
              <a:t>　天気コードから洗濯物が干せるかどうかを判定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ja-JP" altLang="en-US" sz="1800" dirty="0"/>
              <a:t>＊</a:t>
            </a:r>
            <a:r>
              <a:rPr kumimoji="1" lang="en-US" altLang="ja-JP" sz="1800" dirty="0"/>
              <a:t>web-API</a:t>
            </a:r>
            <a:r>
              <a:rPr kumimoji="1" lang="ja-JP" altLang="en-US" sz="1800" dirty="0"/>
              <a:t>の提供元は、</a:t>
            </a:r>
            <a:r>
              <a:rPr kumimoji="1" lang="en-US" altLang="ja-JP" sz="1800" dirty="0"/>
              <a:t>Open-</a:t>
            </a:r>
            <a:r>
              <a:rPr kumimoji="1" lang="en-US" altLang="ja-JP" sz="1800" dirty="0" err="1"/>
              <a:t>Meteo</a:t>
            </a:r>
            <a:endParaRPr kumimoji="1" lang="en-US" altLang="ja-JP" sz="1800" dirty="0"/>
          </a:p>
          <a:p>
            <a:pPr marL="0" indent="0">
              <a:buNone/>
            </a:pPr>
            <a:r>
              <a:rPr kumimoji="1" lang="ja-JP" altLang="en-US" sz="1800" dirty="0"/>
              <a:t>＊天気コードとは、</a:t>
            </a:r>
            <a:r>
              <a:rPr kumimoji="1" lang="en-US" altLang="ja-JP" sz="1800" dirty="0"/>
              <a:t>『</a:t>
            </a:r>
            <a:r>
              <a:rPr kumimoji="1" lang="ja-JP" altLang="en-US" sz="1800" dirty="0"/>
              <a:t>晴れ</a:t>
            </a:r>
            <a:r>
              <a:rPr kumimoji="1" lang="en-US" altLang="ja-JP" sz="1800" dirty="0"/>
              <a:t>』『</a:t>
            </a:r>
            <a:r>
              <a:rPr kumimoji="1" lang="ja-JP" altLang="en-US" sz="1800" dirty="0"/>
              <a:t>くもり</a:t>
            </a:r>
            <a:r>
              <a:rPr kumimoji="1" lang="en-US" altLang="ja-JP" sz="1800" dirty="0"/>
              <a:t>』</a:t>
            </a:r>
            <a:r>
              <a:rPr kumimoji="1" lang="ja-JP" altLang="en-US" sz="1800" dirty="0"/>
              <a:t>等の天気の情報を記したもの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EFE1642-5639-3E79-A4E6-BD73B0ADF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88" y="2302037"/>
            <a:ext cx="8361575" cy="430095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CB9D99B4-BBC7-B6B4-E3E4-B5A83854E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731" y="223824"/>
            <a:ext cx="4110430" cy="2580336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4ADDF768-1E08-7C3C-DDF7-303C497028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3922"/>
          <a:stretch/>
        </p:blipFill>
        <p:spPr>
          <a:xfrm>
            <a:off x="8318620" y="4755439"/>
            <a:ext cx="2829320" cy="82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327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97ECFB-B0E7-327B-8D09-FEE54AAF7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干そうとした日時から</a:t>
            </a:r>
            <a:r>
              <a:rPr kumimoji="1" lang="en-US" altLang="ja-JP" dirty="0"/>
              <a:t>6</a:t>
            </a:r>
            <a:r>
              <a:rPr kumimoji="1" lang="ja-JP" altLang="en-US" dirty="0"/>
              <a:t>時間分の天気予報の表示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CE6D67F-93D9-7ABE-0E00-47A2224B4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dirty="0"/>
              <a:t>先ほど同様、クエリから天気コードだけでなく気温のデータも受け取り、その推移をグラフにする。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sz="1800" dirty="0"/>
              <a:t>（グラフの作成には</a:t>
            </a:r>
            <a:r>
              <a:rPr lang="en-US" altLang="ja-JP" sz="1800" dirty="0"/>
              <a:t>matplotlib</a:t>
            </a:r>
            <a:r>
              <a:rPr lang="ja-JP" altLang="en-US" sz="1800" dirty="0"/>
              <a:t>を使用）</a:t>
            </a:r>
            <a:endParaRPr kumimoji="1" lang="ja-JP" altLang="en-US" sz="1800" dirty="0"/>
          </a:p>
        </p:txBody>
      </p:sp>
      <p:pic>
        <p:nvPicPr>
          <p:cNvPr id="7" name="図 6" descr="グラフ, 折れ線グラフ&#10;&#10;自動的に生成された説明">
            <a:extLst>
              <a:ext uri="{FF2B5EF4-FFF2-40B4-BE49-F238E27FC236}">
                <a16:creationId xmlns:a16="http://schemas.microsoft.com/office/drawing/2014/main" id="{DCB9437A-E1BB-93EA-4C08-469E1D499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8542" y="3283131"/>
            <a:ext cx="4335258" cy="2879307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9B703295-758D-B350-026C-F8D33FE99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44" y="4001294"/>
            <a:ext cx="6258798" cy="132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287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EA8EE1-42F4-8015-F8D5-8D567787F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今後実装したい機能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EF0E55-2586-588A-3E22-6ADB033AC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/>
              <a:t>1</a:t>
            </a:r>
            <a:r>
              <a:rPr kumimoji="1" lang="ja-JP" altLang="en-US" dirty="0"/>
              <a:t>　洗濯判定について</a:t>
            </a:r>
            <a:r>
              <a:rPr lang="ja-JP" altLang="en-US" dirty="0"/>
              <a:t>、湿度等を考慮して</a:t>
            </a:r>
            <a:r>
              <a:rPr kumimoji="1" lang="ja-JP" altLang="en-US" dirty="0"/>
              <a:t>もっと細かい判定を行いたい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2</a:t>
            </a:r>
            <a:r>
              <a:rPr kumimoji="1" lang="ja-JP" altLang="en-US" dirty="0"/>
              <a:t>　週の中で最も洗濯物を干すのが良いタイミングの表示</a:t>
            </a:r>
          </a:p>
        </p:txBody>
      </p:sp>
    </p:spTree>
    <p:extLst>
      <p:ext uri="{BB962C8B-B14F-4D97-AF65-F5344CB8AC3E}">
        <p14:creationId xmlns:p14="http://schemas.microsoft.com/office/powerpoint/2010/main" val="3948595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0B812B-9A4A-565B-DBC8-C2BCA8CC8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実際に洗濯してみた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33F8F21-6099-8749-67FF-6FADDA61E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/>
              <a:t>7</a:t>
            </a:r>
            <a:r>
              <a:rPr kumimoji="1" lang="ja-JP" altLang="en-US" dirty="0"/>
              <a:t>月</a:t>
            </a:r>
            <a:r>
              <a:rPr kumimoji="1" lang="en-US" altLang="ja-JP" dirty="0"/>
              <a:t>18</a:t>
            </a:r>
            <a:r>
              <a:rPr kumimoji="1" lang="ja-JP" altLang="en-US" dirty="0"/>
              <a:t>日の</a:t>
            </a:r>
            <a:r>
              <a:rPr lang="en-US" altLang="ja-JP" dirty="0"/>
              <a:t>11</a:t>
            </a:r>
            <a:r>
              <a:rPr kumimoji="1" lang="ja-JP" altLang="en-US" dirty="0"/>
              <a:t>時、</a:t>
            </a:r>
            <a:r>
              <a:rPr lang="ja-JP" altLang="en-US" dirty="0"/>
              <a:t>洗濯判定くん</a:t>
            </a:r>
            <a:r>
              <a:rPr kumimoji="1" lang="ja-JP" altLang="en-US" dirty="0"/>
              <a:t>によれば天気コード</a:t>
            </a:r>
            <a:r>
              <a:rPr kumimoji="1" lang="en-US" altLang="ja-JP" dirty="0"/>
              <a:t>3</a:t>
            </a:r>
            <a:r>
              <a:rPr kumimoji="1" lang="ja-JP" altLang="en-US" dirty="0"/>
              <a:t>以下の時間が</a:t>
            </a:r>
            <a:r>
              <a:rPr lang="en-US" altLang="ja-JP" dirty="0"/>
              <a:t>4</a:t>
            </a:r>
            <a:r>
              <a:rPr kumimoji="1" lang="ja-JP" altLang="en-US" dirty="0"/>
              <a:t>時間以上続く日時、つまり</a:t>
            </a:r>
            <a:r>
              <a:rPr kumimoji="1" lang="en-US" altLang="ja-JP" dirty="0"/>
              <a:t>『</a:t>
            </a:r>
            <a:r>
              <a:rPr kumimoji="1" lang="ja-JP" altLang="en-US" dirty="0"/>
              <a:t>洗濯微妙</a:t>
            </a:r>
            <a:r>
              <a:rPr kumimoji="1" lang="en-US" altLang="ja-JP" dirty="0"/>
              <a:t>』</a:t>
            </a:r>
            <a:r>
              <a:rPr kumimoji="1" lang="ja-JP" altLang="en-US" dirty="0"/>
              <a:t>な日であった。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</p:txBody>
      </p:sp>
      <p:pic>
        <p:nvPicPr>
          <p:cNvPr id="6" name="図 5" descr="グラフ, 折れ線グラフ&#10;&#10;自動的に生成された説明">
            <a:extLst>
              <a:ext uri="{FF2B5EF4-FFF2-40B4-BE49-F238E27FC236}">
                <a16:creationId xmlns:a16="http://schemas.microsoft.com/office/drawing/2014/main" id="{933615FC-B4A5-F63C-A31D-827117585E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23"/>
          <a:stretch/>
        </p:blipFill>
        <p:spPr>
          <a:xfrm>
            <a:off x="559590" y="2920181"/>
            <a:ext cx="11072820" cy="391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35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</TotalTime>
  <Words>372</Words>
  <Application>Microsoft Office PowerPoint</Application>
  <PresentationFormat>ワイド画面</PresentationFormat>
  <Paragraphs>47</Paragraphs>
  <Slides>11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8" baseType="lpstr">
      <vt:lpstr>CMR10</vt:lpstr>
      <vt:lpstr>CMTT10</vt:lpstr>
      <vt:lpstr>HaranoAjiMincho-Regular-Identity-H</vt:lpstr>
      <vt:lpstr>游ゴシック</vt:lpstr>
      <vt:lpstr>游ゴシック Light</vt:lpstr>
      <vt:lpstr>Arial</vt:lpstr>
      <vt:lpstr>Office テーマ</vt:lpstr>
      <vt:lpstr> python演習2発表資料  洗濯物干し判定 『洗濯判定くん』の 仕様プレゼン</vt:lpstr>
      <vt:lpstr>洗濯判定くんを作ったきっかけ</vt:lpstr>
      <vt:lpstr>洗濯判定くんの外見</vt:lpstr>
      <vt:lpstr>洗濯判定くんがしてくれる事</vt:lpstr>
      <vt:lpstr>取得したWeb-APIのコード</vt:lpstr>
      <vt:lpstr>洗濯物を干すか否かの判定</vt:lpstr>
      <vt:lpstr>干そうとした日時から6時間分の天気予報の表示</vt:lpstr>
      <vt:lpstr>今後実装したい機能</vt:lpstr>
      <vt:lpstr>実際に洗濯してみた</vt:lpstr>
      <vt:lpstr>実際に洗濯し、干してみた</vt:lpstr>
      <vt:lpstr>引用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洗濯物干し判定 『洗濯判定くん』の 仕様プレゼン</dc:title>
  <dc:creator>喜多　修也</dc:creator>
  <cp:lastModifiedBy>喜多　修也</cp:lastModifiedBy>
  <cp:revision>12</cp:revision>
  <dcterms:created xsi:type="dcterms:W3CDTF">2022-07-16T14:37:54Z</dcterms:created>
  <dcterms:modified xsi:type="dcterms:W3CDTF">2022-07-23T19:47:03Z</dcterms:modified>
</cp:coreProperties>
</file>

<file path=docProps/thumbnail.jpeg>
</file>